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9"/>
  </p:notesMasterIdLst>
  <p:handoutMasterIdLst>
    <p:handoutMasterId r:id="rId10"/>
  </p:handoutMasterIdLst>
  <p:sldIdLst>
    <p:sldId id="599" r:id="rId5"/>
    <p:sldId id="597" r:id="rId6"/>
    <p:sldId id="598" r:id="rId7"/>
    <p:sldId id="358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70F75"/>
    <a:srgbClr val="0432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8F0C4C9-4C8C-467F-B1E5-C8F48CD09B76}" v="15" dt="2020-03-02T01:44:34.17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449" autoAdjust="0"/>
    <p:restoredTop sz="94776" autoAdjust="0"/>
  </p:normalViewPr>
  <p:slideViewPr>
    <p:cSldViewPr snapToGrid="0">
      <p:cViewPr varScale="1">
        <p:scale>
          <a:sx n="104" d="100"/>
          <a:sy n="104" d="100"/>
        </p:scale>
        <p:origin x="2040" y="114"/>
      </p:cViewPr>
      <p:guideLst/>
    </p:cSldViewPr>
  </p:slideViewPr>
  <p:outlineViewPr>
    <p:cViewPr>
      <p:scale>
        <a:sx n="33" d="100"/>
        <a:sy n="33" d="100"/>
      </p:scale>
      <p:origin x="0" y="-155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6/11/relationships/changesInfo" Target="changesInfos/changesInfo1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hane Barr" userId="4d6913da-a844-46f1-b0e2-e3a61d6afb22" providerId="ADAL" clId="{C8F0C4C9-4C8C-467F-B1E5-C8F48CD09B76}"/>
    <pc:docChg chg="custSel addSld delSld modSld">
      <pc:chgData name="Shane Barr" userId="4d6913da-a844-46f1-b0e2-e3a61d6afb22" providerId="ADAL" clId="{C8F0C4C9-4C8C-467F-B1E5-C8F48CD09B76}" dt="2020-03-02T01:45:44.040" v="158" actId="27636"/>
      <pc:docMkLst>
        <pc:docMk/>
      </pc:docMkLst>
      <pc:sldChg chg="modSp">
        <pc:chgData name="Shane Barr" userId="4d6913da-a844-46f1-b0e2-e3a61d6afb22" providerId="ADAL" clId="{C8F0C4C9-4C8C-467F-B1E5-C8F48CD09B76}" dt="2020-03-02T01:45:28.551" v="156" actId="6549"/>
        <pc:sldMkLst>
          <pc:docMk/>
          <pc:sldMk cId="1173855728" sldId="358"/>
        </pc:sldMkLst>
        <pc:spChg chg="mod">
          <ac:chgData name="Shane Barr" userId="4d6913da-a844-46f1-b0e2-e3a61d6afb22" providerId="ADAL" clId="{C8F0C4C9-4C8C-467F-B1E5-C8F48CD09B76}" dt="2020-03-02T01:45:25.419" v="154" actId="20577"/>
          <ac:spMkLst>
            <pc:docMk/>
            <pc:sldMk cId="1173855728" sldId="358"/>
            <ac:spMk id="73729" creationId="{00000000-0000-0000-0000-000000000000}"/>
          </ac:spMkLst>
        </pc:spChg>
        <pc:spChg chg="mod">
          <ac:chgData name="Shane Barr" userId="4d6913da-a844-46f1-b0e2-e3a61d6afb22" providerId="ADAL" clId="{C8F0C4C9-4C8C-467F-B1E5-C8F48CD09B76}" dt="2020-03-02T01:45:28.551" v="156" actId="6549"/>
          <ac:spMkLst>
            <pc:docMk/>
            <pc:sldMk cId="1173855728" sldId="358"/>
            <ac:spMk id="73730" creationId="{00000000-0000-0000-0000-000000000000}"/>
          </ac:spMkLst>
        </pc:spChg>
      </pc:sldChg>
      <pc:sldChg chg="modSp del">
        <pc:chgData name="Shane Barr" userId="4d6913da-a844-46f1-b0e2-e3a61d6afb22" providerId="ADAL" clId="{C8F0C4C9-4C8C-467F-B1E5-C8F48CD09B76}" dt="2020-03-02T01:44:38.360" v="125" actId="2696"/>
        <pc:sldMkLst>
          <pc:docMk/>
          <pc:sldMk cId="1842577340" sldId="596"/>
        </pc:sldMkLst>
        <pc:spChg chg="mod">
          <ac:chgData name="Shane Barr" userId="4d6913da-a844-46f1-b0e2-e3a61d6afb22" providerId="ADAL" clId="{C8F0C4C9-4C8C-467F-B1E5-C8F48CD09B76}" dt="2020-03-02T00:40:16.626" v="69" actId="20577"/>
          <ac:spMkLst>
            <pc:docMk/>
            <pc:sldMk cId="1842577340" sldId="596"/>
            <ac:spMk id="2" creationId="{2A00CBAC-7F28-4DE4-82F4-DD6752E0756A}"/>
          </ac:spMkLst>
        </pc:spChg>
        <pc:spChg chg="mod">
          <ac:chgData name="Shane Barr" userId="4d6913da-a844-46f1-b0e2-e3a61d6afb22" providerId="ADAL" clId="{C8F0C4C9-4C8C-467F-B1E5-C8F48CD09B76}" dt="2020-03-02T01:44:09.139" v="119" actId="27636"/>
          <ac:spMkLst>
            <pc:docMk/>
            <pc:sldMk cId="1842577340" sldId="596"/>
            <ac:spMk id="5" creationId="{60A27524-EA61-4EA0-A01A-A052CC3EDF53}"/>
          </ac:spMkLst>
        </pc:spChg>
      </pc:sldChg>
      <pc:sldChg chg="addSp delSp modSp add">
        <pc:chgData name="Shane Barr" userId="4d6913da-a844-46f1-b0e2-e3a61d6afb22" providerId="ADAL" clId="{C8F0C4C9-4C8C-467F-B1E5-C8F48CD09B76}" dt="2020-03-02T01:45:07.027" v="126" actId="14100"/>
        <pc:sldMkLst>
          <pc:docMk/>
          <pc:sldMk cId="3652085585" sldId="597"/>
        </pc:sldMkLst>
        <pc:spChg chg="mod">
          <ac:chgData name="Shane Barr" userId="4d6913da-a844-46f1-b0e2-e3a61d6afb22" providerId="ADAL" clId="{C8F0C4C9-4C8C-467F-B1E5-C8F48CD09B76}" dt="2020-03-02T01:33:58.210" v="109" actId="20577"/>
          <ac:spMkLst>
            <pc:docMk/>
            <pc:sldMk cId="3652085585" sldId="597"/>
            <ac:spMk id="2" creationId="{D5EC8865-6EBB-4605-A8FB-EA128D342D8B}"/>
          </ac:spMkLst>
        </pc:spChg>
        <pc:picChg chg="add del mod">
          <ac:chgData name="Shane Barr" userId="4d6913da-a844-46f1-b0e2-e3a61d6afb22" providerId="ADAL" clId="{C8F0C4C9-4C8C-467F-B1E5-C8F48CD09B76}" dt="2020-03-02T01:42:26.454" v="112" actId="478"/>
          <ac:picMkLst>
            <pc:docMk/>
            <pc:sldMk cId="3652085585" sldId="597"/>
            <ac:picMk id="4" creationId="{7A0699D6-BDB0-4F0B-A2C4-A92B8B56E660}"/>
          </ac:picMkLst>
        </pc:picChg>
        <pc:picChg chg="add mod">
          <ac:chgData name="Shane Barr" userId="4d6913da-a844-46f1-b0e2-e3a61d6afb22" providerId="ADAL" clId="{C8F0C4C9-4C8C-467F-B1E5-C8F48CD09B76}" dt="2020-03-02T01:45:07.027" v="126" actId="14100"/>
          <ac:picMkLst>
            <pc:docMk/>
            <pc:sldMk cId="3652085585" sldId="597"/>
            <ac:picMk id="5" creationId="{3BDB4B3C-39E1-42FD-972B-58346AFFE2A7}"/>
          </ac:picMkLst>
        </pc:picChg>
      </pc:sldChg>
      <pc:sldChg chg="addSp modSp add">
        <pc:chgData name="Shane Barr" userId="4d6913da-a844-46f1-b0e2-e3a61d6afb22" providerId="ADAL" clId="{C8F0C4C9-4C8C-467F-B1E5-C8F48CD09B76}" dt="2020-03-02T01:45:16.705" v="143" actId="20577"/>
        <pc:sldMkLst>
          <pc:docMk/>
          <pc:sldMk cId="4224372524" sldId="598"/>
        </pc:sldMkLst>
        <pc:spChg chg="mod">
          <ac:chgData name="Shane Barr" userId="4d6913da-a844-46f1-b0e2-e3a61d6afb22" providerId="ADAL" clId="{C8F0C4C9-4C8C-467F-B1E5-C8F48CD09B76}" dt="2020-03-02T01:45:16.705" v="143" actId="20577"/>
          <ac:spMkLst>
            <pc:docMk/>
            <pc:sldMk cId="4224372524" sldId="598"/>
            <ac:spMk id="2" creationId="{5B9FD3D1-A117-4C0C-B380-98BDC2A3DE2B}"/>
          </ac:spMkLst>
        </pc:spChg>
        <pc:picChg chg="add">
          <ac:chgData name="Shane Barr" userId="4d6913da-a844-46f1-b0e2-e3a61d6afb22" providerId="ADAL" clId="{C8F0C4C9-4C8C-467F-B1E5-C8F48CD09B76}" dt="2020-03-02T01:43:43.755" v="117"/>
          <ac:picMkLst>
            <pc:docMk/>
            <pc:sldMk cId="4224372524" sldId="598"/>
            <ac:picMk id="4" creationId="{EAC689D0-5E1A-4473-BEDB-7A74FE24D488}"/>
          </ac:picMkLst>
        </pc:picChg>
      </pc:sldChg>
      <pc:sldChg chg="modSp add">
        <pc:chgData name="Shane Barr" userId="4d6913da-a844-46f1-b0e2-e3a61d6afb22" providerId="ADAL" clId="{C8F0C4C9-4C8C-467F-B1E5-C8F48CD09B76}" dt="2020-03-02T01:45:44.040" v="158" actId="27636"/>
        <pc:sldMkLst>
          <pc:docMk/>
          <pc:sldMk cId="2680626582" sldId="599"/>
        </pc:sldMkLst>
        <pc:spChg chg="mod">
          <ac:chgData name="Shane Barr" userId="4d6913da-a844-46f1-b0e2-e3a61d6afb22" providerId="ADAL" clId="{C8F0C4C9-4C8C-467F-B1E5-C8F48CD09B76}" dt="2020-03-02T01:45:44.040" v="158" actId="27636"/>
          <ac:spMkLst>
            <pc:docMk/>
            <pc:sldMk cId="2680626582" sldId="599"/>
            <ac:spMk id="2" creationId="{C95BE660-DB86-43B6-94BB-43076C140F3E}"/>
          </ac:spMkLst>
        </pc:spChg>
        <pc:spChg chg="mod">
          <ac:chgData name="Shane Barr" userId="4d6913da-a844-46f1-b0e2-e3a61d6afb22" providerId="ADAL" clId="{C8F0C4C9-4C8C-467F-B1E5-C8F48CD09B76}" dt="2020-03-02T01:44:34.236" v="124" actId="27636"/>
          <ac:spMkLst>
            <pc:docMk/>
            <pc:sldMk cId="2680626582" sldId="599"/>
            <ac:spMk id="3" creationId="{5650E07E-08B2-4BA5-8E50-CAFD853B92A1}"/>
          </ac:spMkLst>
        </pc:spChg>
      </pc:sldChg>
    </pc:docChg>
  </pc:docChgLst>
  <pc:docChgLst>
    <pc:chgData name="Shane Barr" userId="4d6913da-a844-46f1-b0e2-e3a61d6afb22" providerId="ADAL" clId="{B33D1BAA-F17F-447F-AA6E-CAA41548631B}"/>
    <pc:docChg chg="custSel delSld modSld">
      <pc:chgData name="Shane Barr" userId="4d6913da-a844-46f1-b0e2-e3a61d6afb22" providerId="ADAL" clId="{B33D1BAA-F17F-447F-AA6E-CAA41548631B}" dt="2020-03-02T00:05:30.353" v="198" actId="20577"/>
      <pc:docMkLst>
        <pc:docMk/>
      </pc:docMkLst>
      <pc:sldChg chg="del">
        <pc:chgData name="Shane Barr" userId="4d6913da-a844-46f1-b0e2-e3a61d6afb22" providerId="ADAL" clId="{B33D1BAA-F17F-447F-AA6E-CAA41548631B}" dt="2020-03-02T00:05:12.460" v="168" actId="2696"/>
        <pc:sldMkLst>
          <pc:docMk/>
          <pc:sldMk cId="1170099936" sldId="256"/>
        </pc:sldMkLst>
      </pc:sldChg>
      <pc:sldChg chg="modSp">
        <pc:chgData name="Shane Barr" userId="4d6913da-a844-46f1-b0e2-e3a61d6afb22" providerId="ADAL" clId="{B33D1BAA-F17F-447F-AA6E-CAA41548631B}" dt="2020-03-02T00:05:30.353" v="198" actId="20577"/>
        <pc:sldMkLst>
          <pc:docMk/>
          <pc:sldMk cId="1173855728" sldId="358"/>
        </pc:sldMkLst>
        <pc:spChg chg="mod">
          <ac:chgData name="Shane Barr" userId="4d6913da-a844-46f1-b0e2-e3a61d6afb22" providerId="ADAL" clId="{B33D1BAA-F17F-447F-AA6E-CAA41548631B}" dt="2020-03-02T00:05:24.585" v="187" actId="20577"/>
          <ac:spMkLst>
            <pc:docMk/>
            <pc:sldMk cId="1173855728" sldId="358"/>
            <ac:spMk id="73729" creationId="{00000000-0000-0000-0000-000000000000}"/>
          </ac:spMkLst>
        </pc:spChg>
        <pc:spChg chg="mod">
          <ac:chgData name="Shane Barr" userId="4d6913da-a844-46f1-b0e2-e3a61d6afb22" providerId="ADAL" clId="{B33D1BAA-F17F-447F-AA6E-CAA41548631B}" dt="2020-03-02T00:05:30.353" v="198" actId="20577"/>
          <ac:spMkLst>
            <pc:docMk/>
            <pc:sldMk cId="1173855728" sldId="358"/>
            <ac:spMk id="73730" creationId="{00000000-0000-0000-0000-000000000000}"/>
          </ac:spMkLst>
        </pc:spChg>
      </pc:sldChg>
      <pc:sldChg chg="del">
        <pc:chgData name="Shane Barr" userId="4d6913da-a844-46f1-b0e2-e3a61d6afb22" providerId="ADAL" clId="{B33D1BAA-F17F-447F-AA6E-CAA41548631B}" dt="2020-03-02T00:05:12.465" v="171" actId="2696"/>
        <pc:sldMkLst>
          <pc:docMk/>
          <pc:sldMk cId="2950121967" sldId="522"/>
        </pc:sldMkLst>
      </pc:sldChg>
      <pc:sldChg chg="del">
        <pc:chgData name="Shane Barr" userId="4d6913da-a844-46f1-b0e2-e3a61d6afb22" providerId="ADAL" clId="{B33D1BAA-F17F-447F-AA6E-CAA41548631B}" dt="2020-03-02T00:05:12.458" v="167" actId="2696"/>
        <pc:sldMkLst>
          <pc:docMk/>
          <pc:sldMk cId="643931937" sldId="591"/>
        </pc:sldMkLst>
      </pc:sldChg>
      <pc:sldChg chg="del">
        <pc:chgData name="Shane Barr" userId="4d6913da-a844-46f1-b0e2-e3a61d6afb22" providerId="ADAL" clId="{B33D1BAA-F17F-447F-AA6E-CAA41548631B}" dt="2020-03-02T00:05:12.463" v="170" actId="2696"/>
        <pc:sldMkLst>
          <pc:docMk/>
          <pc:sldMk cId="4128023907" sldId="593"/>
        </pc:sldMkLst>
      </pc:sldChg>
      <pc:sldChg chg="del">
        <pc:chgData name="Shane Barr" userId="4d6913da-a844-46f1-b0e2-e3a61d6afb22" providerId="ADAL" clId="{B33D1BAA-F17F-447F-AA6E-CAA41548631B}" dt="2020-03-02T00:05:12.466" v="172" actId="2696"/>
        <pc:sldMkLst>
          <pc:docMk/>
          <pc:sldMk cId="3570806806" sldId="595"/>
        </pc:sldMkLst>
      </pc:sldChg>
      <pc:sldChg chg="modSp">
        <pc:chgData name="Shane Barr" userId="4d6913da-a844-46f1-b0e2-e3a61d6afb22" providerId="ADAL" clId="{B33D1BAA-F17F-447F-AA6E-CAA41548631B}" dt="2020-03-02T00:04:30.510" v="166" actId="20577"/>
        <pc:sldMkLst>
          <pc:docMk/>
          <pc:sldMk cId="1842577340" sldId="596"/>
        </pc:sldMkLst>
        <pc:spChg chg="mod">
          <ac:chgData name="Shane Barr" userId="4d6913da-a844-46f1-b0e2-e3a61d6afb22" providerId="ADAL" clId="{B33D1BAA-F17F-447F-AA6E-CAA41548631B}" dt="2020-03-02T00:04:24.212" v="162" actId="14100"/>
          <ac:spMkLst>
            <pc:docMk/>
            <pc:sldMk cId="1842577340" sldId="596"/>
            <ac:spMk id="2" creationId="{2A00CBAC-7F28-4DE4-82F4-DD6752E0756A}"/>
          </ac:spMkLst>
        </pc:spChg>
        <pc:spChg chg="mod">
          <ac:chgData name="Shane Barr" userId="4d6913da-a844-46f1-b0e2-e3a61d6afb22" providerId="ADAL" clId="{B33D1BAA-F17F-447F-AA6E-CAA41548631B}" dt="2020-03-02T00:04:30.510" v="166" actId="20577"/>
          <ac:spMkLst>
            <pc:docMk/>
            <pc:sldMk cId="1842577340" sldId="596"/>
            <ac:spMk id="5" creationId="{60A27524-EA61-4EA0-A01A-A052CC3EDF53}"/>
          </ac:spMkLst>
        </pc:spChg>
      </pc:sldChg>
      <pc:sldChg chg="del">
        <pc:chgData name="Shane Barr" userId="4d6913da-a844-46f1-b0e2-e3a61d6afb22" providerId="ADAL" clId="{B33D1BAA-F17F-447F-AA6E-CAA41548631B}" dt="2020-03-02T00:05:12.462" v="169" actId="2696"/>
        <pc:sldMkLst>
          <pc:docMk/>
          <pc:sldMk cId="1638651513" sldId="597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3A541144-5B8E-EA48-AD05-15B13B7DA3E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6429C90-C595-454A-81F4-19BD337BBA25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41D6A4-05D5-A842-AFDB-D32D74149EC4}" type="datetimeFigureOut">
              <a:rPr lang="en-AU" smtClean="0"/>
              <a:t>2/03/2020</a:t>
            </a:fld>
            <a:endParaRPr lang="en-A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45B27FF-7C58-DA4D-8138-5C52FF009B8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C6203D0-476A-754D-9073-ABE5AA3C4B77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9B0F78-8F66-294F-AE89-CDB271522FB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896979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FFD8F8-F393-6445-B05F-E93362256DCC}" type="datetimeFigureOut">
              <a:rPr lang="en-AU" smtClean="0"/>
              <a:t>2/03/2020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E42ABE-1D45-A342-9AFE-67447543D81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38747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3804A-DA63-4D70-9B4F-CC59D6B80C21}" type="datetimeFigureOut">
              <a:rPr lang="en-AU" smtClean="0"/>
              <a:t>2/03/2020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E6827-2C1C-42A4-84D5-4AF077A5873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0349737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3804A-DA63-4D70-9B4F-CC59D6B80C21}" type="datetimeFigureOut">
              <a:rPr lang="en-AU" smtClean="0"/>
              <a:t>2/03/2020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E6827-2C1C-42A4-84D5-4AF077A5873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271507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3804A-DA63-4D70-9B4F-CC59D6B80C21}" type="datetimeFigureOut">
              <a:rPr lang="en-AU" smtClean="0"/>
              <a:t>2/03/2020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E6827-2C1C-42A4-84D5-4AF077A5873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0008953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1200"/>
              </a:spcBef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spcBef>
                <a:spcPts val="1200"/>
              </a:spcBef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spcBef>
                <a:spcPts val="1200"/>
              </a:spcBef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spcBef>
                <a:spcPts val="1200"/>
              </a:spcBef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spcBef>
                <a:spcPts val="1200"/>
              </a:spcBef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3804A-DA63-4D70-9B4F-CC59D6B80C21}" type="datetimeFigureOut">
              <a:rPr lang="en-AU" smtClean="0"/>
              <a:t>2/03/2020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E6827-2C1C-42A4-84D5-4AF077A5873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1661526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3804A-DA63-4D70-9B4F-CC59D6B80C21}" type="datetimeFigureOut">
              <a:rPr lang="en-AU" smtClean="0"/>
              <a:t>2/03/2020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E6827-2C1C-42A4-84D5-4AF077A5873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466544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3804A-DA63-4D70-9B4F-CC59D6B80C21}" type="datetimeFigureOut">
              <a:rPr lang="en-AU" smtClean="0"/>
              <a:t>2/03/2020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E6827-2C1C-42A4-84D5-4AF077A5873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264471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3804A-DA63-4D70-9B4F-CC59D6B80C21}" type="datetimeFigureOut">
              <a:rPr lang="en-AU" smtClean="0"/>
              <a:t>2/03/2020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E6827-2C1C-42A4-84D5-4AF077A5873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174705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3804A-DA63-4D70-9B4F-CC59D6B80C21}" type="datetimeFigureOut">
              <a:rPr lang="en-AU" smtClean="0"/>
              <a:t>2/03/2020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E6827-2C1C-42A4-84D5-4AF077A5873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9349860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3804A-DA63-4D70-9B4F-CC59D6B80C21}" type="datetimeFigureOut">
              <a:rPr lang="en-AU" smtClean="0"/>
              <a:t>2/03/2020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E6827-2C1C-42A4-84D5-4AF077A5873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6392197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3804A-DA63-4D70-9B4F-CC59D6B80C21}" type="datetimeFigureOut">
              <a:rPr lang="en-AU" smtClean="0"/>
              <a:t>2/03/2020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E6827-2C1C-42A4-84D5-4AF077A5873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571100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3804A-DA63-4D70-9B4F-CC59D6B80C21}" type="datetimeFigureOut">
              <a:rPr lang="en-AU" smtClean="0"/>
              <a:t>2/03/2020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E6827-2C1C-42A4-84D5-4AF077A5873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364658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27567" y="298220"/>
            <a:ext cx="7886700" cy="64963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7567" y="1260088"/>
            <a:ext cx="8526501" cy="49168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D3804A-DA63-4D70-9B4F-CC59D6B80C21}" type="datetimeFigureOut">
              <a:rPr lang="en-AU" smtClean="0"/>
              <a:t>2/03/2020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3E6827-2C1C-42A4-84D5-4AF077A5873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469880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kern="1200">
          <a:solidFill>
            <a:srgbClr val="170F75"/>
          </a:solidFill>
          <a:latin typeface="Arial" charset="0"/>
          <a:ea typeface="Arial" charset="0"/>
          <a:cs typeface="Arial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rgbClr val="170F75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rgbClr val="170F75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rgbClr val="170F75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170F75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170F75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a-0H008P-k8" TargetMode="External"/><Relationship Id="rId2" Type="http://schemas.openxmlformats.org/officeDocument/2006/relationships/hyperlink" Target="https://youtu.be/0Qmn6ncrumc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youtu.be/bmDMdFPYP-o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5BE660-DB86-43B6-94BB-43076C140F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2020 Referee Education Webinars</a:t>
            </a: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50E07E-08B2-4BA5-8E50-CAFD853B92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AU" dirty="0"/>
              <a:t>March</a:t>
            </a:r>
          </a:p>
          <a:p>
            <a:pPr marL="0" indent="0">
              <a:buNone/>
            </a:pPr>
            <a:r>
              <a:rPr lang="en-AU" i="1" dirty="0"/>
              <a:t>Referee Profile</a:t>
            </a:r>
          </a:p>
          <a:p>
            <a:pPr marL="0" indent="0">
              <a:buNone/>
            </a:pPr>
            <a:endParaRPr lang="en-AU" dirty="0"/>
          </a:p>
          <a:p>
            <a:pPr marL="0" indent="0">
              <a:buNone/>
            </a:pPr>
            <a:r>
              <a:rPr lang="en-AU" dirty="0"/>
              <a:t>April</a:t>
            </a:r>
          </a:p>
          <a:p>
            <a:pPr marL="0" indent="0">
              <a:buNone/>
            </a:pPr>
            <a:r>
              <a:rPr lang="en-AU" i="1" dirty="0"/>
              <a:t>U19 Law</a:t>
            </a:r>
          </a:p>
          <a:p>
            <a:pPr marL="0" indent="0">
              <a:buNone/>
            </a:pPr>
            <a:endParaRPr lang="en-AU" dirty="0"/>
          </a:p>
          <a:p>
            <a:pPr marL="0" indent="0">
              <a:buNone/>
            </a:pPr>
            <a:r>
              <a:rPr lang="en-AU" dirty="0"/>
              <a:t>May</a:t>
            </a:r>
          </a:p>
          <a:p>
            <a:pPr marL="0" indent="0">
              <a:buNone/>
            </a:pPr>
            <a:r>
              <a:rPr lang="en-AU" i="1" dirty="0"/>
              <a:t>Scrum</a:t>
            </a:r>
          </a:p>
          <a:p>
            <a:pPr marL="0" indent="0">
              <a:buNone/>
            </a:pPr>
            <a:endParaRPr lang="en-AU" dirty="0"/>
          </a:p>
          <a:p>
            <a:pPr marL="0" indent="0">
              <a:buNone/>
            </a:pPr>
            <a:r>
              <a:rPr lang="en-AU" dirty="0"/>
              <a:t>June</a:t>
            </a:r>
          </a:p>
          <a:p>
            <a:pPr marL="0" indent="0">
              <a:buNone/>
            </a:pPr>
            <a:r>
              <a:rPr lang="en-AU" i="1" dirty="0" err="1"/>
              <a:t>Onfield</a:t>
            </a:r>
            <a:r>
              <a:rPr lang="en-AU" i="1" dirty="0"/>
              <a:t> interactions and managing conflict</a:t>
            </a:r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6806265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EC8865-6EBB-4605-A8FB-EA128D342D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Referee Profile</a:t>
            </a: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2B165A-8D44-41B0-95D6-F58F0E609E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AU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BDB4B3C-39E1-42FD-972B-58346AFFE2A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1629" y="843545"/>
            <a:ext cx="7401936" cy="53514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20855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9FD3D1-A117-4C0C-B380-98BDC2A3DE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Referee Profile</a:t>
            </a: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A72DDA-A6C3-430F-A067-E995F5D216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AU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AC689D0-5E1A-4473-BEDB-7A74FE24D48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5262" y="981075"/>
            <a:ext cx="8753475" cy="4895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43725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29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AU" sz="3600" dirty="0">
                <a:latin typeface="Arial" charset="0"/>
                <a:ea typeface="ＭＳ Ｐゴシック" charset="0"/>
                <a:cs typeface="ＭＳ Ｐゴシック" charset="0"/>
              </a:rPr>
              <a:t>Referee Profile – 3 cases</a:t>
            </a:r>
          </a:p>
        </p:txBody>
      </p:sp>
      <p:sp>
        <p:nvSpPr>
          <p:cNvPr id="73730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>
                <a:latin typeface="Arial" charset="0"/>
                <a:ea typeface="ＭＳ Ｐゴシック" charset="0"/>
                <a:cs typeface="ＭＳ Ｐゴシック" charset="0"/>
              </a:rPr>
              <a:t>Zanden</a:t>
            </a: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 </a:t>
            </a:r>
            <a:r>
              <a:rPr lang="en-US" dirty="0" err="1">
                <a:latin typeface="Arial" charset="0"/>
                <a:ea typeface="ＭＳ Ｐゴシック" charset="0"/>
                <a:cs typeface="ＭＳ Ｐゴシック" charset="0"/>
              </a:rPr>
              <a:t>Jeh</a:t>
            </a: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 - </a:t>
            </a:r>
            <a:r>
              <a:rPr lang="en-US" dirty="0">
                <a:latin typeface="Arial" charset="0"/>
                <a:ea typeface="ＭＳ Ｐゴシック" charset="0"/>
                <a:cs typeface="ＭＳ Ｐゴシック" charset="0"/>
                <a:hlinkClick r:id="rId2"/>
              </a:rPr>
              <a:t>https://youtu.be/0Qmn6ncrumc</a:t>
            </a: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 </a:t>
            </a:r>
          </a:p>
          <a:p>
            <a:pPr marL="0" indent="0">
              <a:buNone/>
            </a:pPr>
            <a:endParaRPr lang="en-US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 marL="0" indent="0">
              <a:buNone/>
            </a:pP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Kirk </a:t>
            </a:r>
            <a:r>
              <a:rPr lang="en-US" dirty="0" err="1">
                <a:latin typeface="Arial" charset="0"/>
                <a:ea typeface="ＭＳ Ｐゴシック" charset="0"/>
                <a:cs typeface="ＭＳ Ｐゴシック" charset="0"/>
              </a:rPr>
              <a:t>Astill</a:t>
            </a: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 - </a:t>
            </a:r>
            <a:r>
              <a:rPr lang="en-AU" dirty="0">
                <a:hlinkClick r:id="rId3"/>
              </a:rPr>
              <a:t>https://youtu.be/a-0H008P-k8</a:t>
            </a:r>
            <a:endParaRPr lang="en-US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 marL="0" indent="0">
              <a:buNone/>
            </a:pPr>
            <a:endParaRPr lang="en-US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 marL="0" indent="0">
              <a:buNone/>
            </a:pP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Paul Henwood - </a:t>
            </a:r>
            <a:r>
              <a:rPr lang="en-AU" dirty="0">
                <a:hlinkClick r:id="rId4"/>
              </a:rPr>
              <a:t>https://youtu.be/bmDMdFPYP-o</a:t>
            </a:r>
            <a:endParaRPr lang="en-US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 marL="0" indent="0">
              <a:buNone/>
            </a:pPr>
            <a:endParaRPr lang="en-US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 marL="0" indent="0">
              <a:buNone/>
            </a:pPr>
            <a:endParaRPr lang="en-US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 marL="0" indent="0">
              <a:buNone/>
            </a:pPr>
            <a:endParaRPr lang="en-US" dirty="0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38557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101417AA14B9041A414542FD2CD1A9E" ma:contentTypeVersion="13" ma:contentTypeDescription="Create a new document." ma:contentTypeScope="" ma:versionID="4192a76b9e5fa99a26555fa9cb7960c8">
  <xsd:schema xmlns:xsd="http://www.w3.org/2001/XMLSchema" xmlns:xs="http://www.w3.org/2001/XMLSchema" xmlns:p="http://schemas.microsoft.com/office/2006/metadata/properties" xmlns:ns3="c1f0fe33-b996-4fdf-8aa4-5ee06d944232" xmlns:ns4="580e5164-5919-4c8c-ba62-08eae212e34a" targetNamespace="http://schemas.microsoft.com/office/2006/metadata/properties" ma:root="true" ma:fieldsID="2f0656f5d220548e08ddd4a3c1801981" ns3:_="" ns4:_="">
    <xsd:import namespace="c1f0fe33-b996-4fdf-8aa4-5ee06d944232"/>
    <xsd:import namespace="580e5164-5919-4c8c-ba62-08eae212e34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f0fe33-b996-4fdf-8aa4-5ee06d94423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80e5164-5919-4c8c-ba62-08eae212e34a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EC090B2-131C-47D4-B8C5-50987234419A}">
  <ds:schemaRefs>
    <ds:schemaRef ds:uri="580e5164-5919-4c8c-ba62-08eae212e34a"/>
    <ds:schemaRef ds:uri="http://purl.org/dc/dcmitype/"/>
    <ds:schemaRef ds:uri="http://purl.org/dc/elements/1.1/"/>
    <ds:schemaRef ds:uri="http://schemas.microsoft.com/office/2006/documentManagement/types"/>
    <ds:schemaRef ds:uri="http://www.w3.org/XML/1998/namespace"/>
    <ds:schemaRef ds:uri="c1f0fe33-b996-4fdf-8aa4-5ee06d944232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EF682FD1-D55D-41DF-A27B-6A2B3139049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0BFC3F0-5A90-4129-BCE8-D86B14006C4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1f0fe33-b996-4fdf-8aa4-5ee06d944232"/>
    <ds:schemaRef ds:uri="580e5164-5919-4c8c-ba62-08eae212e34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800</TotalTime>
  <Words>57</Words>
  <Application>Microsoft Office PowerPoint</Application>
  <PresentationFormat>On-screen Show (4:3)</PresentationFormat>
  <Paragraphs>21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 Theme</vt:lpstr>
      <vt:lpstr>2020 Referee Education Webinars</vt:lpstr>
      <vt:lpstr>Referee Profile</vt:lpstr>
      <vt:lpstr>Referee Profile</vt:lpstr>
      <vt:lpstr>Referee Profile – 3 cases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Shane Barr</dc:creator>
  <cp:lastModifiedBy>Shane Barr</cp:lastModifiedBy>
  <cp:revision>55</cp:revision>
  <dcterms:created xsi:type="dcterms:W3CDTF">2019-02-12T23:50:55Z</dcterms:created>
  <dcterms:modified xsi:type="dcterms:W3CDTF">2020-03-02T01:45:48Z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0x010100E101417AA14B9041A414542FD2CD1A9E</vt:lpwstr>
  </property>
</Properties>
</file>